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79" r:id="rId11"/>
    <p:sldId id="280" r:id="rId12"/>
    <p:sldId id="281" r:id="rId13"/>
    <p:sldId id="282" r:id="rId14"/>
    <p:sldId id="265" r:id="rId15"/>
    <p:sldId id="266" r:id="rId16"/>
    <p:sldId id="267" r:id="rId17"/>
    <p:sldId id="269" r:id="rId18"/>
    <p:sldId id="272" r:id="rId19"/>
    <p:sldId id="273" r:id="rId20"/>
    <p:sldId id="274" r:id="rId21"/>
    <p:sldId id="275" r:id="rId22"/>
    <p:sldId id="276" r:id="rId23"/>
    <p:sldId id="283" r:id="rId24"/>
    <p:sldId id="284" r:id="rId25"/>
    <p:sldId id="285" r:id="rId26"/>
    <p:sldId id="277" r:id="rId27"/>
    <p:sldId id="278" r:id="rId28"/>
    <p:sldId id="286" r:id="rId29"/>
    <p:sldId id="268" r:id="rId30"/>
    <p:sldId id="290" r:id="rId31"/>
    <p:sldId id="270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82C37-CE4B-5D4C-BDAE-759FEBA0081A}" v="21" dt="2022-08-09T16:25:33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ain, Alexander" userId="c0e60589-a215-43f8-8050-dcdbcd57f689" providerId="ADAL" clId="{C2C82C37-CE4B-5D4C-BDAE-759FEBA0081A}"/>
    <pc:docChg chg="undo redo custSel addSld delSld modSld">
      <pc:chgData name="Mclain, Alexander" userId="c0e60589-a215-43f8-8050-dcdbcd57f689" providerId="ADAL" clId="{C2C82C37-CE4B-5D4C-BDAE-759FEBA0081A}" dt="2022-08-09T16:26:47.682" v="1230" actId="20577"/>
      <pc:docMkLst>
        <pc:docMk/>
      </pc:docMkLst>
      <pc:sldChg chg="modSp mod">
        <pc:chgData name="Mclain, Alexander" userId="c0e60589-a215-43f8-8050-dcdbcd57f689" providerId="ADAL" clId="{C2C82C37-CE4B-5D4C-BDAE-759FEBA0081A}" dt="2022-08-09T15:31:34.634" v="56" actId="20577"/>
        <pc:sldMkLst>
          <pc:docMk/>
          <pc:sldMk cId="2563626811" sldId="256"/>
        </pc:sldMkLst>
        <pc:spChg chg="mod">
          <ac:chgData name="Mclain, Alexander" userId="c0e60589-a215-43f8-8050-dcdbcd57f689" providerId="ADAL" clId="{C2C82C37-CE4B-5D4C-BDAE-759FEBA0081A}" dt="2022-08-09T15:31:21.042" v="27" actId="14100"/>
          <ac:spMkLst>
            <pc:docMk/>
            <pc:sldMk cId="2563626811" sldId="256"/>
            <ac:spMk id="2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5:31:34.634" v="56" actId="20577"/>
          <ac:spMkLst>
            <pc:docMk/>
            <pc:sldMk cId="2563626811" sldId="256"/>
            <ac:spMk id="3" creationId="{00000000-0000-0000-0000-000000000000}"/>
          </ac:spMkLst>
        </pc:spChg>
      </pc:sldChg>
      <pc:sldChg chg="modSp mod">
        <pc:chgData name="Mclain, Alexander" userId="c0e60589-a215-43f8-8050-dcdbcd57f689" providerId="ADAL" clId="{C2C82C37-CE4B-5D4C-BDAE-759FEBA0081A}" dt="2022-08-09T15:33:33.917" v="57" actId="1036"/>
        <pc:sldMkLst>
          <pc:docMk/>
          <pc:sldMk cId="3634909702" sldId="259"/>
        </pc:sldMkLst>
        <pc:picChg chg="mod">
          <ac:chgData name="Mclain, Alexander" userId="c0e60589-a215-43f8-8050-dcdbcd57f689" providerId="ADAL" clId="{C2C82C37-CE4B-5D4C-BDAE-759FEBA0081A}" dt="2022-08-09T15:33:33.917" v="57" actId="1036"/>
          <ac:picMkLst>
            <pc:docMk/>
            <pc:sldMk cId="3634909702" sldId="259"/>
            <ac:picMk id="9" creationId="{00000000-0000-0000-0000-000000000000}"/>
          </ac:picMkLst>
        </pc:picChg>
      </pc:sldChg>
      <pc:sldChg chg="addSp delSp modSp mod setBg">
        <pc:chgData name="Mclain, Alexander" userId="c0e60589-a215-43f8-8050-dcdbcd57f689" providerId="ADAL" clId="{C2C82C37-CE4B-5D4C-BDAE-759FEBA0081A}" dt="2022-08-09T15:35:55.637" v="79" actId="1076"/>
        <pc:sldMkLst>
          <pc:docMk/>
          <pc:sldMk cId="3224123845" sldId="260"/>
        </pc:sldMkLst>
        <pc:spChg chg="mod">
          <ac:chgData name="Mclain, Alexander" userId="c0e60589-a215-43f8-8050-dcdbcd57f689" providerId="ADAL" clId="{C2C82C37-CE4B-5D4C-BDAE-759FEBA0081A}" dt="2022-08-09T15:35:11.852" v="68" actId="26606"/>
          <ac:spMkLst>
            <pc:docMk/>
            <pc:sldMk cId="3224123845" sldId="260"/>
            <ac:spMk id="7" creationId="{00000000-0000-0000-0000-000000000000}"/>
          </ac:spMkLst>
        </pc:spChg>
        <pc:spChg chg="mod ord">
          <ac:chgData name="Mclain, Alexander" userId="c0e60589-a215-43f8-8050-dcdbcd57f689" providerId="ADAL" clId="{C2C82C37-CE4B-5D4C-BDAE-759FEBA0081A}" dt="2022-08-09T15:35:52.187" v="78" actId="14100"/>
          <ac:spMkLst>
            <pc:docMk/>
            <pc:sldMk cId="3224123845" sldId="260"/>
            <ac:spMk id="8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5:35:11.852" v="68" actId="26606"/>
          <ac:spMkLst>
            <pc:docMk/>
            <pc:sldMk cId="3224123845" sldId="260"/>
            <ac:spMk id="12" creationId="{00000000-0000-0000-0000-000000000000}"/>
          </ac:spMkLst>
        </pc:spChg>
        <pc:picChg chg="add mod">
          <ac:chgData name="Mclain, Alexander" userId="c0e60589-a215-43f8-8050-dcdbcd57f689" providerId="ADAL" clId="{C2C82C37-CE4B-5D4C-BDAE-759FEBA0081A}" dt="2022-08-09T15:35:55.637" v="79" actId="1076"/>
          <ac:picMkLst>
            <pc:docMk/>
            <pc:sldMk cId="3224123845" sldId="260"/>
            <ac:picMk id="3" creationId="{9F9B6E63-5082-CB29-037A-D22BFB59FC67}"/>
          </ac:picMkLst>
        </pc:picChg>
        <pc:picChg chg="mod ord">
          <ac:chgData name="Mclain, Alexander" userId="c0e60589-a215-43f8-8050-dcdbcd57f689" providerId="ADAL" clId="{C2C82C37-CE4B-5D4C-BDAE-759FEBA0081A}" dt="2022-08-09T15:35:43.934" v="75" actId="1076"/>
          <ac:picMkLst>
            <pc:docMk/>
            <pc:sldMk cId="3224123845" sldId="260"/>
            <ac:picMk id="10" creationId="{00000000-0000-0000-0000-000000000000}"/>
          </ac:picMkLst>
        </pc:picChg>
        <pc:picChg chg="del">
          <ac:chgData name="Mclain, Alexander" userId="c0e60589-a215-43f8-8050-dcdbcd57f689" providerId="ADAL" clId="{C2C82C37-CE4B-5D4C-BDAE-759FEBA0081A}" dt="2022-08-09T15:34:55.547" v="64" actId="478"/>
          <ac:picMkLst>
            <pc:docMk/>
            <pc:sldMk cId="3224123845" sldId="260"/>
            <ac:picMk id="11" creationId="{00000000-0000-0000-0000-000000000000}"/>
          </ac:picMkLst>
        </pc:picChg>
      </pc:sldChg>
      <pc:sldChg chg="addSp delSp modSp mod">
        <pc:chgData name="Mclain, Alexander" userId="c0e60589-a215-43f8-8050-dcdbcd57f689" providerId="ADAL" clId="{C2C82C37-CE4B-5D4C-BDAE-759FEBA0081A}" dt="2022-08-09T15:42:04.440" v="239" actId="208"/>
        <pc:sldMkLst>
          <pc:docMk/>
          <pc:sldMk cId="2177848957" sldId="261"/>
        </pc:sldMkLst>
        <pc:spChg chg="add mod">
          <ac:chgData name="Mclain, Alexander" userId="c0e60589-a215-43f8-8050-dcdbcd57f689" providerId="ADAL" clId="{C2C82C37-CE4B-5D4C-BDAE-759FEBA0081A}" dt="2022-08-09T15:40:42.972" v="231" actId="692"/>
          <ac:spMkLst>
            <pc:docMk/>
            <pc:sldMk cId="2177848957" sldId="261"/>
            <ac:spMk id="6" creationId="{41FB57B8-4F6C-22DD-02BD-18AE66FFFD5A}"/>
          </ac:spMkLst>
        </pc:spChg>
        <pc:spChg chg="mod">
          <ac:chgData name="Mclain, Alexander" userId="c0e60589-a215-43f8-8050-dcdbcd57f689" providerId="ADAL" clId="{C2C82C37-CE4B-5D4C-BDAE-759FEBA0081A}" dt="2022-08-09T15:38:19.530" v="205" actId="20577"/>
          <ac:spMkLst>
            <pc:docMk/>
            <pc:sldMk cId="2177848957" sldId="261"/>
            <ac:spMk id="8" creationId="{00000000-0000-0000-0000-000000000000}"/>
          </ac:spMkLst>
        </pc:spChg>
        <pc:spChg chg="add mod">
          <ac:chgData name="Mclain, Alexander" userId="c0e60589-a215-43f8-8050-dcdbcd57f689" providerId="ADAL" clId="{C2C82C37-CE4B-5D4C-BDAE-759FEBA0081A}" dt="2022-08-09T15:41:04.945" v="232" actId="14100"/>
          <ac:spMkLst>
            <pc:docMk/>
            <pc:sldMk cId="2177848957" sldId="261"/>
            <ac:spMk id="9" creationId="{C21EB428-A1CA-A283-4B7A-10C12FD39906}"/>
          </ac:spMkLst>
        </pc:spChg>
        <pc:spChg chg="add mod">
          <ac:chgData name="Mclain, Alexander" userId="c0e60589-a215-43f8-8050-dcdbcd57f689" providerId="ADAL" clId="{C2C82C37-CE4B-5D4C-BDAE-759FEBA0081A}" dt="2022-08-09T15:41:19.776" v="236" actId="207"/>
          <ac:spMkLst>
            <pc:docMk/>
            <pc:sldMk cId="2177848957" sldId="261"/>
            <ac:spMk id="10" creationId="{341EF45B-E097-8AEF-D8B6-83163953D510}"/>
          </ac:spMkLst>
        </pc:spChg>
        <pc:picChg chg="del">
          <ac:chgData name="Mclain, Alexander" userId="c0e60589-a215-43f8-8050-dcdbcd57f689" providerId="ADAL" clId="{C2C82C37-CE4B-5D4C-BDAE-759FEBA0081A}" dt="2022-08-09T15:36:12.912" v="80" actId="478"/>
          <ac:picMkLst>
            <pc:docMk/>
            <pc:sldMk cId="2177848957" sldId="261"/>
            <ac:picMk id="2" creationId="{00000000-0000-0000-0000-000000000000}"/>
          </ac:picMkLst>
        </pc:picChg>
        <pc:picChg chg="add mod">
          <ac:chgData name="Mclain, Alexander" userId="c0e60589-a215-43f8-8050-dcdbcd57f689" providerId="ADAL" clId="{C2C82C37-CE4B-5D4C-BDAE-759FEBA0081A}" dt="2022-08-09T15:39:39.102" v="212" actId="1076"/>
          <ac:picMkLst>
            <pc:docMk/>
            <pc:sldMk cId="2177848957" sldId="261"/>
            <ac:picMk id="5" creationId="{C85BC8C5-511D-8C01-CF4E-9ABFE74C6C16}"/>
          </ac:picMkLst>
        </pc:picChg>
        <pc:cxnChg chg="add mod">
          <ac:chgData name="Mclain, Alexander" userId="c0e60589-a215-43f8-8050-dcdbcd57f689" providerId="ADAL" clId="{C2C82C37-CE4B-5D4C-BDAE-759FEBA0081A}" dt="2022-08-09T15:42:04.440" v="239" actId="208"/>
          <ac:cxnSpMkLst>
            <pc:docMk/>
            <pc:sldMk cId="2177848957" sldId="261"/>
            <ac:cxnSpMk id="12" creationId="{27DB5BB7-DF01-53F0-9C99-60C3719E4C9B}"/>
          </ac:cxnSpMkLst>
        </pc:cxnChg>
      </pc:sldChg>
      <pc:sldChg chg="modSp mod">
        <pc:chgData name="Mclain, Alexander" userId="c0e60589-a215-43f8-8050-dcdbcd57f689" providerId="ADAL" clId="{C2C82C37-CE4B-5D4C-BDAE-759FEBA0081A}" dt="2022-08-09T15:46:58.958" v="384" actId="20577"/>
        <pc:sldMkLst>
          <pc:docMk/>
          <pc:sldMk cId="3111677140" sldId="267"/>
        </pc:sldMkLst>
        <pc:spChg chg="mod">
          <ac:chgData name="Mclain, Alexander" userId="c0e60589-a215-43f8-8050-dcdbcd57f689" providerId="ADAL" clId="{C2C82C37-CE4B-5D4C-BDAE-759FEBA0081A}" dt="2022-08-09T15:46:27.582" v="312" actId="20577"/>
          <ac:spMkLst>
            <pc:docMk/>
            <pc:sldMk cId="3111677140" sldId="267"/>
            <ac:spMk id="2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5:46:58.958" v="384" actId="20577"/>
          <ac:spMkLst>
            <pc:docMk/>
            <pc:sldMk cId="3111677140" sldId="267"/>
            <ac:spMk id="3" creationId="{00000000-0000-0000-0000-000000000000}"/>
          </ac:spMkLst>
        </pc:spChg>
      </pc:sldChg>
      <pc:sldChg chg="add">
        <pc:chgData name="Mclain, Alexander" userId="c0e60589-a215-43f8-8050-dcdbcd57f689" providerId="ADAL" clId="{C2C82C37-CE4B-5D4C-BDAE-759FEBA0081A}" dt="2022-08-09T16:25:33.233" v="1229"/>
        <pc:sldMkLst>
          <pc:docMk/>
          <pc:sldMk cId="104491718" sldId="268"/>
        </pc:sldMkLst>
      </pc:sldChg>
      <pc:sldChg chg="addSp delSp modSp mod">
        <pc:chgData name="Mclain, Alexander" userId="c0e60589-a215-43f8-8050-dcdbcd57f689" providerId="ADAL" clId="{C2C82C37-CE4B-5D4C-BDAE-759FEBA0081A}" dt="2022-08-09T15:45:54.896" v="309" actId="1076"/>
        <pc:sldMkLst>
          <pc:docMk/>
          <pc:sldMk cId="1973223312" sldId="269"/>
        </pc:sldMkLst>
        <pc:spChg chg="mod">
          <ac:chgData name="Mclain, Alexander" userId="c0e60589-a215-43f8-8050-dcdbcd57f689" providerId="ADAL" clId="{C2C82C37-CE4B-5D4C-BDAE-759FEBA0081A}" dt="2022-08-09T15:43:54.180" v="292" actId="14100"/>
          <ac:spMkLst>
            <pc:docMk/>
            <pc:sldMk cId="1973223312" sldId="269"/>
            <ac:spMk id="3" creationId="{00000000-0000-0000-0000-000000000000}"/>
          </ac:spMkLst>
        </pc:spChg>
        <pc:picChg chg="del mod">
          <ac:chgData name="Mclain, Alexander" userId="c0e60589-a215-43f8-8050-dcdbcd57f689" providerId="ADAL" clId="{C2C82C37-CE4B-5D4C-BDAE-759FEBA0081A}" dt="2022-08-09T15:45:45.282" v="304" actId="478"/>
          <ac:picMkLst>
            <pc:docMk/>
            <pc:sldMk cId="1973223312" sldId="269"/>
            <ac:picMk id="4" creationId="{00000000-0000-0000-0000-000000000000}"/>
          </ac:picMkLst>
        </pc:picChg>
        <pc:picChg chg="add mod">
          <ac:chgData name="Mclain, Alexander" userId="c0e60589-a215-43f8-8050-dcdbcd57f689" providerId="ADAL" clId="{C2C82C37-CE4B-5D4C-BDAE-759FEBA0081A}" dt="2022-08-09T15:45:54.896" v="309" actId="1076"/>
          <ac:picMkLst>
            <pc:docMk/>
            <pc:sldMk cId="1973223312" sldId="269"/>
            <ac:picMk id="7" creationId="{BB1CC6EB-D315-7946-77BB-5BD88ECA499D}"/>
          </ac:picMkLst>
        </pc:picChg>
      </pc:sldChg>
      <pc:sldChg chg="add">
        <pc:chgData name="Mclain, Alexander" userId="c0e60589-a215-43f8-8050-dcdbcd57f689" providerId="ADAL" clId="{C2C82C37-CE4B-5D4C-BDAE-759FEBA0081A}" dt="2022-08-09T16:25:33.233" v="1229"/>
        <pc:sldMkLst>
          <pc:docMk/>
          <pc:sldMk cId="1169324404" sldId="270"/>
        </pc:sldMkLst>
      </pc:sldChg>
      <pc:sldChg chg="del">
        <pc:chgData name="Mclain, Alexander" userId="c0e60589-a215-43f8-8050-dcdbcd57f689" providerId="ADAL" clId="{C2C82C37-CE4B-5D4C-BDAE-759FEBA0081A}" dt="2022-08-09T15:46:09.856" v="310" actId="2696"/>
        <pc:sldMkLst>
          <pc:docMk/>
          <pc:sldMk cId="1568786137" sldId="270"/>
        </pc:sldMkLst>
      </pc:sldChg>
      <pc:sldChg chg="del">
        <pc:chgData name="Mclain, Alexander" userId="c0e60589-a215-43f8-8050-dcdbcd57f689" providerId="ADAL" clId="{C2C82C37-CE4B-5D4C-BDAE-759FEBA0081A}" dt="2022-08-09T15:46:15.783" v="311" actId="2696"/>
        <pc:sldMkLst>
          <pc:docMk/>
          <pc:sldMk cId="3308297514" sldId="271"/>
        </pc:sldMkLst>
      </pc:sldChg>
      <pc:sldChg chg="addSp delSp modSp mod">
        <pc:chgData name="Mclain, Alexander" userId="c0e60589-a215-43f8-8050-dcdbcd57f689" providerId="ADAL" clId="{C2C82C37-CE4B-5D4C-BDAE-759FEBA0081A}" dt="2022-08-09T15:50:31.460" v="503" actId="14100"/>
        <pc:sldMkLst>
          <pc:docMk/>
          <pc:sldMk cId="690657511" sldId="274"/>
        </pc:sldMkLst>
        <pc:spChg chg="mod">
          <ac:chgData name="Mclain, Alexander" userId="c0e60589-a215-43f8-8050-dcdbcd57f689" providerId="ADAL" clId="{C2C82C37-CE4B-5D4C-BDAE-759FEBA0081A}" dt="2022-08-09T15:50:26.492" v="501" actId="14100"/>
          <ac:spMkLst>
            <pc:docMk/>
            <pc:sldMk cId="690657511" sldId="274"/>
            <ac:spMk id="3" creationId="{00000000-0000-0000-0000-000000000000}"/>
          </ac:spMkLst>
        </pc:spChg>
        <pc:picChg chg="del">
          <ac:chgData name="Mclain, Alexander" userId="c0e60589-a215-43f8-8050-dcdbcd57f689" providerId="ADAL" clId="{C2C82C37-CE4B-5D4C-BDAE-759FEBA0081A}" dt="2022-08-09T15:49:22.664" v="433" actId="478"/>
          <ac:picMkLst>
            <pc:docMk/>
            <pc:sldMk cId="690657511" sldId="274"/>
            <ac:picMk id="4" creationId="{00000000-0000-0000-0000-000000000000}"/>
          </ac:picMkLst>
        </pc:picChg>
        <pc:picChg chg="del">
          <ac:chgData name="Mclain, Alexander" userId="c0e60589-a215-43f8-8050-dcdbcd57f689" providerId="ADAL" clId="{C2C82C37-CE4B-5D4C-BDAE-759FEBA0081A}" dt="2022-08-09T15:49:23.845" v="434" actId="478"/>
          <ac:picMkLst>
            <pc:docMk/>
            <pc:sldMk cId="690657511" sldId="274"/>
            <ac:picMk id="5" creationId="{00000000-0000-0000-0000-000000000000}"/>
          </ac:picMkLst>
        </pc:picChg>
        <pc:picChg chg="add mod">
          <ac:chgData name="Mclain, Alexander" userId="c0e60589-a215-43f8-8050-dcdbcd57f689" providerId="ADAL" clId="{C2C82C37-CE4B-5D4C-BDAE-759FEBA0081A}" dt="2022-08-09T15:50:31.460" v="503" actId="14100"/>
          <ac:picMkLst>
            <pc:docMk/>
            <pc:sldMk cId="690657511" sldId="274"/>
            <ac:picMk id="8" creationId="{F750E57E-BE28-0645-521B-DAF2CB2B6893}"/>
          </ac:picMkLst>
        </pc:picChg>
      </pc:sldChg>
      <pc:sldChg chg="modSp mod">
        <pc:chgData name="Mclain, Alexander" userId="c0e60589-a215-43f8-8050-dcdbcd57f689" providerId="ADAL" clId="{C2C82C37-CE4B-5D4C-BDAE-759FEBA0081A}" dt="2022-08-09T15:50:42.096" v="504" actId="1076"/>
        <pc:sldMkLst>
          <pc:docMk/>
          <pc:sldMk cId="4095809209" sldId="277"/>
        </pc:sldMkLst>
        <pc:picChg chg="mod">
          <ac:chgData name="Mclain, Alexander" userId="c0e60589-a215-43f8-8050-dcdbcd57f689" providerId="ADAL" clId="{C2C82C37-CE4B-5D4C-BDAE-759FEBA0081A}" dt="2022-08-09T15:50:42.096" v="504" actId="1076"/>
          <ac:picMkLst>
            <pc:docMk/>
            <pc:sldMk cId="4095809209" sldId="277"/>
            <ac:picMk id="5" creationId="{00000000-0000-0000-0000-000000000000}"/>
          </ac:picMkLst>
        </pc:picChg>
      </pc:sldChg>
      <pc:sldChg chg="modSp mod">
        <pc:chgData name="Mclain, Alexander" userId="c0e60589-a215-43f8-8050-dcdbcd57f689" providerId="ADAL" clId="{C2C82C37-CE4B-5D4C-BDAE-759FEBA0081A}" dt="2022-08-09T15:51:21.324" v="513" actId="14100"/>
        <pc:sldMkLst>
          <pc:docMk/>
          <pc:sldMk cId="1805578127" sldId="278"/>
        </pc:sldMkLst>
        <pc:spChg chg="mod">
          <ac:chgData name="Mclain, Alexander" userId="c0e60589-a215-43f8-8050-dcdbcd57f689" providerId="ADAL" clId="{C2C82C37-CE4B-5D4C-BDAE-759FEBA0081A}" dt="2022-08-09T15:51:21.324" v="513" actId="14100"/>
          <ac:spMkLst>
            <pc:docMk/>
            <pc:sldMk cId="1805578127" sldId="278"/>
            <ac:spMk id="4" creationId="{00000000-0000-0000-0000-000000000000}"/>
          </ac:spMkLst>
        </pc:spChg>
      </pc:sldChg>
      <pc:sldChg chg="addSp delSp modSp add mod">
        <pc:chgData name="Mclain, Alexander" userId="c0e60589-a215-43f8-8050-dcdbcd57f689" providerId="ADAL" clId="{C2C82C37-CE4B-5D4C-BDAE-759FEBA0081A}" dt="2022-08-09T16:24:30.174" v="1228" actId="20577"/>
        <pc:sldMkLst>
          <pc:docMk/>
          <pc:sldMk cId="182191955" sldId="286"/>
        </pc:sldMkLst>
        <pc:spChg chg="del mod">
          <ac:chgData name="Mclain, Alexander" userId="c0e60589-a215-43f8-8050-dcdbcd57f689" providerId="ADAL" clId="{C2C82C37-CE4B-5D4C-BDAE-759FEBA0081A}" dt="2022-08-09T16:22:51.527" v="1204" actId="478"/>
          <ac:spMkLst>
            <pc:docMk/>
            <pc:sldMk cId="182191955" sldId="286"/>
            <ac:spMk id="2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6:23:27.493" v="1215" actId="1076"/>
          <ac:spMkLst>
            <pc:docMk/>
            <pc:sldMk cId="182191955" sldId="286"/>
            <ac:spMk id="3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5:54:31.913" v="562" actId="1076"/>
          <ac:spMkLst>
            <pc:docMk/>
            <pc:sldMk cId="182191955" sldId="286"/>
            <ac:spMk id="4" creationId="{00000000-0000-0000-0000-000000000000}"/>
          </ac:spMkLst>
        </pc:spChg>
        <pc:spChg chg="add del mod">
          <ac:chgData name="Mclain, Alexander" userId="c0e60589-a215-43f8-8050-dcdbcd57f689" providerId="ADAL" clId="{C2C82C37-CE4B-5D4C-BDAE-759FEBA0081A}" dt="2022-08-09T15:55:05.292" v="570"/>
          <ac:spMkLst>
            <pc:docMk/>
            <pc:sldMk cId="182191955" sldId="286"/>
            <ac:spMk id="7" creationId="{A860EEC6-33EB-2B9B-1639-5EDCB24E758D}"/>
          </ac:spMkLst>
        </pc:spChg>
        <pc:spChg chg="add del mod">
          <ac:chgData name="Mclain, Alexander" userId="c0e60589-a215-43f8-8050-dcdbcd57f689" providerId="ADAL" clId="{C2C82C37-CE4B-5D4C-BDAE-759FEBA0081A}" dt="2022-08-09T16:22:54.493" v="1205" actId="478"/>
          <ac:spMkLst>
            <pc:docMk/>
            <pc:sldMk cId="182191955" sldId="286"/>
            <ac:spMk id="9" creationId="{58141B5E-0A10-CC40-71C8-C826E18D3FB6}"/>
          </ac:spMkLst>
        </pc:spChg>
        <pc:spChg chg="add mod">
          <ac:chgData name="Mclain, Alexander" userId="c0e60589-a215-43f8-8050-dcdbcd57f689" providerId="ADAL" clId="{C2C82C37-CE4B-5D4C-BDAE-759FEBA0081A}" dt="2022-08-09T16:23:44.631" v="1219" actId="1076"/>
          <ac:spMkLst>
            <pc:docMk/>
            <pc:sldMk cId="182191955" sldId="286"/>
            <ac:spMk id="10" creationId="{17D482CB-DC21-79D5-D283-EF2E685F0620}"/>
          </ac:spMkLst>
        </pc:spChg>
        <pc:spChg chg="add mod">
          <ac:chgData name="Mclain, Alexander" userId="c0e60589-a215-43f8-8050-dcdbcd57f689" providerId="ADAL" clId="{C2C82C37-CE4B-5D4C-BDAE-759FEBA0081A}" dt="2022-08-09T16:23:54.568" v="1221" actId="1076"/>
          <ac:spMkLst>
            <pc:docMk/>
            <pc:sldMk cId="182191955" sldId="286"/>
            <ac:spMk id="11" creationId="{3560F422-855C-0830-4798-FB217F741E31}"/>
          </ac:spMkLst>
        </pc:spChg>
        <pc:spChg chg="add mod">
          <ac:chgData name="Mclain, Alexander" userId="c0e60589-a215-43f8-8050-dcdbcd57f689" providerId="ADAL" clId="{C2C82C37-CE4B-5D4C-BDAE-759FEBA0081A}" dt="2022-08-09T16:24:07.872" v="1223" actId="1076"/>
          <ac:spMkLst>
            <pc:docMk/>
            <pc:sldMk cId="182191955" sldId="286"/>
            <ac:spMk id="12" creationId="{A300B968-CF0C-94B2-77CA-23A53BBF37EB}"/>
          </ac:spMkLst>
        </pc:spChg>
        <pc:spChg chg="add del mod">
          <ac:chgData name="Mclain, Alexander" userId="c0e60589-a215-43f8-8050-dcdbcd57f689" providerId="ADAL" clId="{C2C82C37-CE4B-5D4C-BDAE-759FEBA0081A}" dt="2022-08-09T16:24:17.987" v="1225"/>
          <ac:spMkLst>
            <pc:docMk/>
            <pc:sldMk cId="182191955" sldId="286"/>
            <ac:spMk id="13" creationId="{797690C3-38B6-465C-EA18-570541AA24FF}"/>
          </ac:spMkLst>
        </pc:spChg>
        <pc:spChg chg="add mod">
          <ac:chgData name="Mclain, Alexander" userId="c0e60589-a215-43f8-8050-dcdbcd57f689" providerId="ADAL" clId="{C2C82C37-CE4B-5D4C-BDAE-759FEBA0081A}" dt="2022-08-09T16:24:30.174" v="1228" actId="20577"/>
          <ac:spMkLst>
            <pc:docMk/>
            <pc:sldMk cId="182191955" sldId="286"/>
            <ac:spMk id="14" creationId="{CEF4C747-B248-21E7-1F09-9C432B697C4E}"/>
          </ac:spMkLst>
        </pc:spChg>
        <pc:picChg chg="add mod">
          <ac:chgData name="Mclain, Alexander" userId="c0e60589-a215-43f8-8050-dcdbcd57f689" providerId="ADAL" clId="{C2C82C37-CE4B-5D4C-BDAE-759FEBA0081A}" dt="2022-08-09T16:23:33.361" v="1217" actId="14100"/>
          <ac:picMkLst>
            <pc:docMk/>
            <pc:sldMk cId="182191955" sldId="286"/>
            <ac:picMk id="6" creationId="{6749E968-BC0C-A6DB-DE74-4FC1D9C444F7}"/>
          </ac:picMkLst>
        </pc:picChg>
      </pc:sldChg>
      <pc:sldChg chg="addSp delSp modSp add mod">
        <pc:chgData name="Mclain, Alexander" userId="c0e60589-a215-43f8-8050-dcdbcd57f689" providerId="ADAL" clId="{C2C82C37-CE4B-5D4C-BDAE-759FEBA0081A}" dt="2022-08-09T16:26:47.682" v="1230" actId="20577"/>
        <pc:sldMkLst>
          <pc:docMk/>
          <pc:sldMk cId="2331989841" sldId="287"/>
        </pc:sldMkLst>
        <pc:spChg chg="mod">
          <ac:chgData name="Mclain, Alexander" userId="c0e60589-a215-43f8-8050-dcdbcd57f689" providerId="ADAL" clId="{C2C82C37-CE4B-5D4C-BDAE-759FEBA0081A}" dt="2022-08-09T16:26:47.682" v="1230" actId="20577"/>
          <ac:spMkLst>
            <pc:docMk/>
            <pc:sldMk cId="2331989841" sldId="287"/>
            <ac:spMk id="2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5:56:38.868" v="685" actId="20577"/>
          <ac:spMkLst>
            <pc:docMk/>
            <pc:sldMk cId="2331989841" sldId="287"/>
            <ac:spMk id="3" creationId="{00000000-0000-0000-0000-000000000000}"/>
          </ac:spMkLst>
        </pc:spChg>
        <pc:spChg chg="add del">
          <ac:chgData name="Mclain, Alexander" userId="c0e60589-a215-43f8-8050-dcdbcd57f689" providerId="ADAL" clId="{C2C82C37-CE4B-5D4C-BDAE-759FEBA0081A}" dt="2022-08-09T15:57:28.332" v="687" actId="22"/>
          <ac:spMkLst>
            <pc:docMk/>
            <pc:sldMk cId="2331989841" sldId="287"/>
            <ac:spMk id="6" creationId="{34C81536-7E60-C33D-D9BE-71376BB578B3}"/>
          </ac:spMkLst>
        </pc:spChg>
      </pc:sldChg>
      <pc:sldChg chg="addSp modSp add mod">
        <pc:chgData name="Mclain, Alexander" userId="c0e60589-a215-43f8-8050-dcdbcd57f689" providerId="ADAL" clId="{C2C82C37-CE4B-5D4C-BDAE-759FEBA0081A}" dt="2022-08-09T16:08:39.158" v="724" actId="1076"/>
        <pc:sldMkLst>
          <pc:docMk/>
          <pc:sldMk cId="1875072319" sldId="288"/>
        </pc:sldMkLst>
        <pc:spChg chg="mod">
          <ac:chgData name="Mclain, Alexander" userId="c0e60589-a215-43f8-8050-dcdbcd57f689" providerId="ADAL" clId="{C2C82C37-CE4B-5D4C-BDAE-759FEBA0081A}" dt="2022-08-09T15:57:52.037" v="719" actId="1076"/>
          <ac:spMkLst>
            <pc:docMk/>
            <pc:sldMk cId="1875072319" sldId="288"/>
            <ac:spMk id="3" creationId="{00000000-0000-0000-0000-000000000000}"/>
          </ac:spMkLst>
        </pc:spChg>
        <pc:picChg chg="add mod">
          <ac:chgData name="Mclain, Alexander" userId="c0e60589-a215-43f8-8050-dcdbcd57f689" providerId="ADAL" clId="{C2C82C37-CE4B-5D4C-BDAE-759FEBA0081A}" dt="2022-08-09T16:08:39.158" v="724" actId="1076"/>
          <ac:picMkLst>
            <pc:docMk/>
            <pc:sldMk cId="1875072319" sldId="288"/>
            <ac:picMk id="6" creationId="{C319C2B3-BBC9-9FC4-F8E9-4153FDA86D3E}"/>
          </ac:picMkLst>
        </pc:picChg>
      </pc:sldChg>
      <pc:sldChg chg="delSp modSp add mod">
        <pc:chgData name="Mclain, Alexander" userId="c0e60589-a215-43f8-8050-dcdbcd57f689" providerId="ADAL" clId="{C2C82C37-CE4B-5D4C-BDAE-759FEBA0081A}" dt="2022-08-09T16:21:50.648" v="1203" actId="1076"/>
        <pc:sldMkLst>
          <pc:docMk/>
          <pc:sldMk cId="723433112" sldId="289"/>
        </pc:sldMkLst>
        <pc:spChg chg="mod">
          <ac:chgData name="Mclain, Alexander" userId="c0e60589-a215-43f8-8050-dcdbcd57f689" providerId="ADAL" clId="{C2C82C37-CE4B-5D4C-BDAE-759FEBA0081A}" dt="2022-08-09T16:15:40.854" v="735" actId="20577"/>
          <ac:spMkLst>
            <pc:docMk/>
            <pc:sldMk cId="723433112" sldId="289"/>
            <ac:spMk id="2" creationId="{00000000-0000-0000-0000-000000000000}"/>
          </ac:spMkLst>
        </pc:spChg>
        <pc:spChg chg="mod">
          <ac:chgData name="Mclain, Alexander" userId="c0e60589-a215-43f8-8050-dcdbcd57f689" providerId="ADAL" clId="{C2C82C37-CE4B-5D4C-BDAE-759FEBA0081A}" dt="2022-08-09T16:21:50.648" v="1203" actId="1076"/>
          <ac:spMkLst>
            <pc:docMk/>
            <pc:sldMk cId="723433112" sldId="289"/>
            <ac:spMk id="3" creationId="{00000000-0000-0000-0000-000000000000}"/>
          </ac:spMkLst>
        </pc:spChg>
        <pc:picChg chg="del">
          <ac:chgData name="Mclain, Alexander" userId="c0e60589-a215-43f8-8050-dcdbcd57f689" providerId="ADAL" clId="{C2C82C37-CE4B-5D4C-BDAE-759FEBA0081A}" dt="2022-08-09T16:15:43.790" v="736" actId="478"/>
          <ac:picMkLst>
            <pc:docMk/>
            <pc:sldMk cId="723433112" sldId="289"/>
            <ac:picMk id="6" creationId="{C319C2B3-BBC9-9FC4-F8E9-4153FDA86D3E}"/>
          </ac:picMkLst>
        </pc:picChg>
      </pc:sldChg>
      <pc:sldChg chg="add">
        <pc:chgData name="Mclain, Alexander" userId="c0e60589-a215-43f8-8050-dcdbcd57f689" providerId="ADAL" clId="{C2C82C37-CE4B-5D4C-BDAE-759FEBA0081A}" dt="2022-08-09T16:25:33.233" v="1229"/>
        <pc:sldMkLst>
          <pc:docMk/>
          <pc:sldMk cId="1210662831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C72AA-E4C6-4F12-B5A1-8E1370711F79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CCCA9-CA1A-41EE-99FF-93C33B070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3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CCCA9-CA1A-41EE-99FF-93C33B0704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9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1AFC6-2A03-458C-96CA-003643DADFEC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346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58E07-93F1-4368-8038-0C3DD9C0E782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258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D1516-F45B-4693-82A4-392C64F1DCB9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3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BA60-9FFD-4F18-A0CC-AE801CA18399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85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DD092-EE3E-4A92-832D-3EF43C4C873D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9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2D31-76DF-44DE-B970-CC1B9D30A42B}" type="datetime1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70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6C8F7-6D78-4F39-AE9A-09C6801D7D31}" type="datetime1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9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75E8-01EC-435D-ACA6-2F063E636ACB}" type="datetime1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49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9977D-EB93-4443-9FEA-D3CEC0E47397}" type="datetime1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6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6CA4-F56E-42DE-B652-6B0F91238738}" type="datetime1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5230B3-27CF-4D6B-A98E-024453DBB3B7}" type="datetime1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9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B4D9-19AE-4EF8-9D8B-3BD81DE68878}" type="datetime1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7985C57-08B0-4097-B2F8-02D5300A47F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1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728906"/>
          </a:xfrm>
        </p:spPr>
        <p:txBody>
          <a:bodyPr>
            <a:normAutofit fontScale="90000"/>
          </a:bodyPr>
          <a:lstStyle/>
          <a:p>
            <a:r>
              <a:rPr lang="en-US" dirty="0"/>
              <a:t>Instruction</a:t>
            </a:r>
            <a:r>
              <a:rPr lang="en-US" altLang="zh-TW" dirty="0"/>
              <a:t>s</a:t>
            </a:r>
            <a:r>
              <a:rPr lang="en-US" dirty="0"/>
              <a:t> for R, </a:t>
            </a:r>
            <a:r>
              <a:rPr lang="en-US" dirty="0" err="1"/>
              <a:t>Rstudio</a:t>
            </a:r>
            <a:r>
              <a:rPr lang="en-US" dirty="0"/>
              <a:t>, and Package loading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79" y="3670352"/>
            <a:ext cx="8637072" cy="977621"/>
          </a:xfrm>
        </p:spPr>
        <p:txBody>
          <a:bodyPr/>
          <a:lstStyle/>
          <a:p>
            <a:r>
              <a:rPr lang="en-US" dirty="0"/>
              <a:t>Lecture one</a:t>
            </a:r>
          </a:p>
          <a:p>
            <a:r>
              <a:rPr lang="en-US" dirty="0"/>
              <a:t>Alexander McLain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26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R – for Windows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 language then press 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Press next in information checking page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51" y="3821113"/>
            <a:ext cx="4320000" cy="2100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25" y="3473757"/>
            <a:ext cx="3593208" cy="27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7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R – for Windows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 destination location then press next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6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Select your computer system (x32/64) then press next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76" y="3385706"/>
            <a:ext cx="4320000" cy="3296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88" y="3385706"/>
            <a:ext cx="4320000" cy="32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19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R – for Windows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7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Choose default setting in startup option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8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Just click next (don’t change anything)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7" y="3405303"/>
            <a:ext cx="4320000" cy="3257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00" y="3396052"/>
            <a:ext cx="4320000" cy="32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R – for Windows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9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Check create shortcut at desktop and for quick launch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10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altLang="zh-TW" dirty="0"/>
              <a:t>finish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complete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installation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77" y="3676605"/>
            <a:ext cx="4320000" cy="3181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8" y="3568973"/>
            <a:ext cx="4320000" cy="32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9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R – for </a:t>
            </a:r>
            <a:r>
              <a:rPr lang="en-US" b="1" dirty="0"/>
              <a:t>Mac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installation file you just downloaded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Click continue (countlessly, sometimes with agree) until it says “The installation was successful” then close the installation file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09" y="2353905"/>
            <a:ext cx="3017520" cy="1286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09" y="4812670"/>
            <a:ext cx="2743200" cy="182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5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</a:t>
            </a:r>
            <a:r>
              <a:rPr lang="en-US" sz="4000" dirty="0"/>
              <a:t> Actions to Test Completeness of Installation?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20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</a:t>
            </a:r>
            <a:r>
              <a:rPr lang="en-US" dirty="0"/>
              <a:t> Actions to 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R: for Windows use either the x32, x64 version depending on your system.</a:t>
            </a:r>
          </a:p>
          <a:p>
            <a:endParaRPr lang="en-US" dirty="0"/>
          </a:p>
          <a:p>
            <a:r>
              <a:rPr lang="en-US" dirty="0"/>
              <a:t>Submit the following code to R Console (please </a:t>
            </a:r>
            <a:r>
              <a:rPr lang="en-US" b="1" dirty="0"/>
              <a:t>copy and paste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1+1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getwd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77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</a:t>
            </a:r>
            <a:r>
              <a:rPr lang="en-US" dirty="0"/>
              <a:t>Actions to Test– for </a:t>
            </a:r>
            <a:r>
              <a:rPr lang="en-US" b="1" dirty="0"/>
              <a:t>Windows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1724012" cy="3450613"/>
          </a:xfrm>
        </p:spPr>
        <p:txBody>
          <a:bodyPr/>
          <a:lstStyle/>
          <a:p>
            <a:r>
              <a:rPr lang="en-US" dirty="0"/>
              <a:t>R should give you the followings results: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B1CC6EB-D315-7946-77BB-5BD88ECA4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51" y="1957886"/>
            <a:ext cx="3738575" cy="4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3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RStudio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Where</a:t>
            </a:r>
            <a:r>
              <a:rPr lang="en-US" dirty="0"/>
              <a:t> to Download </a:t>
            </a:r>
            <a:r>
              <a:rPr lang="en-US" b="1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11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Users must install R before installing </a:t>
            </a:r>
            <a:r>
              <a:rPr lang="en-US" dirty="0" err="1"/>
              <a:t>RStudio</a:t>
            </a:r>
            <a:r>
              <a:rPr lang="en-US" dirty="0"/>
              <a:t>. However, R does not require the installation of </a:t>
            </a:r>
            <a:r>
              <a:rPr lang="en-US" dirty="0" err="1"/>
              <a:t>RStudio</a:t>
            </a:r>
            <a:r>
              <a:rPr lang="en-US" dirty="0"/>
              <a:t>. In this presentation, we will show how to download and install for both Windows and Mac. Please follow the instruction step by step carefully.</a:t>
            </a:r>
          </a:p>
          <a:p>
            <a:endParaRPr lang="en-US" dirty="0"/>
          </a:p>
          <a:p>
            <a:r>
              <a:rPr lang="en-US" dirty="0"/>
              <a:t>Specifically, you will learn (in this order)</a:t>
            </a:r>
          </a:p>
          <a:p>
            <a:pPr lvl="1"/>
            <a:r>
              <a:rPr lang="en-US" b="1" dirty="0"/>
              <a:t>Where</a:t>
            </a:r>
            <a:r>
              <a:rPr lang="en-US" dirty="0"/>
              <a:t> could you download R installation file</a:t>
            </a:r>
          </a:p>
          <a:p>
            <a:pPr lvl="1"/>
            <a:r>
              <a:rPr lang="en-US" b="1" dirty="0"/>
              <a:t>How</a:t>
            </a:r>
            <a:r>
              <a:rPr lang="en-US" dirty="0"/>
              <a:t> to install R after downloading installation file</a:t>
            </a:r>
          </a:p>
          <a:p>
            <a:pPr lvl="1"/>
            <a:r>
              <a:rPr lang="en-US" b="1" dirty="0"/>
              <a:t>What</a:t>
            </a:r>
            <a:r>
              <a:rPr lang="en-US" dirty="0"/>
              <a:t> actions to test the completeness of your installation</a:t>
            </a:r>
          </a:p>
          <a:p>
            <a:pPr lvl="1"/>
            <a:r>
              <a:rPr lang="en-US" dirty="0"/>
              <a:t>Then, same Where, How, and What for </a:t>
            </a:r>
            <a:r>
              <a:rPr lang="en-US" b="1" dirty="0" err="1"/>
              <a:t>Rstudio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88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to Download </a:t>
            </a:r>
            <a:r>
              <a:rPr lang="en-US" dirty="0" err="1"/>
              <a:t>RStudio</a:t>
            </a:r>
            <a:r>
              <a:rPr lang="en-US" dirty="0"/>
              <a:t> - Choosing Mirror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1080" y="2072882"/>
            <a:ext cx="3323783" cy="3450613"/>
          </a:xfrm>
        </p:spPr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https://www.rstudio.com/products/rstudio/download/</a:t>
            </a:r>
            <a:r>
              <a:rPr lang="en-US" dirty="0"/>
              <a:t> </a:t>
            </a:r>
          </a:p>
          <a:p>
            <a:r>
              <a:rPr lang="en-US" dirty="0"/>
              <a:t>Under “RStudio Desktop” click download and choose the appropriate version.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750E57E-BE28-0645-521B-DAF2CB2B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39" y="1922159"/>
            <a:ext cx="6686554" cy="354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How</a:t>
            </a:r>
            <a:r>
              <a:rPr lang="en-US" dirty="0"/>
              <a:t> to Install </a:t>
            </a:r>
            <a:r>
              <a:rPr lang="en-US" b="1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38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</a:t>
            </a:r>
            <a:r>
              <a:rPr lang="en-US" dirty="0" err="1"/>
              <a:t>RStudio</a:t>
            </a:r>
            <a:r>
              <a:rPr lang="en-US" dirty="0"/>
              <a:t> – for 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Double click the installation file you just downloaded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Click next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46" y="3643183"/>
            <a:ext cx="4320000" cy="307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09" y="3497384"/>
            <a:ext cx="4320000" cy="33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</a:t>
            </a:r>
            <a:r>
              <a:rPr lang="en-US" dirty="0" err="1"/>
              <a:t>RStudio</a:t>
            </a:r>
            <a:r>
              <a:rPr lang="en-US" dirty="0"/>
              <a:t> – for 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Choose destination folder then press next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Click install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79" y="3587200"/>
            <a:ext cx="3947957" cy="307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62" y="3363563"/>
            <a:ext cx="4320000" cy="32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</a:t>
            </a:r>
            <a:r>
              <a:rPr lang="en-US" dirty="0" err="1"/>
              <a:t>RStudio</a:t>
            </a:r>
            <a:r>
              <a:rPr lang="en-US" dirty="0"/>
              <a:t> – for 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Click finish to complete the installation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6 (Open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Hit start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89" y="3484563"/>
            <a:ext cx="3919505" cy="3072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88" y="3694663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82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</a:t>
            </a:r>
            <a:r>
              <a:rPr lang="en-US" dirty="0" err="1"/>
              <a:t>RStudio</a:t>
            </a:r>
            <a:r>
              <a:rPr lang="en-US" dirty="0"/>
              <a:t> – for 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7 (Open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Select all programs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8 (Open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dirty="0" err="1"/>
              <a:t>RStudio</a:t>
            </a:r>
            <a:r>
              <a:rPr lang="en-US" dirty="0"/>
              <a:t> folder and hit </a:t>
            </a:r>
            <a:r>
              <a:rPr lang="en-US" dirty="0" err="1"/>
              <a:t>RStudio</a:t>
            </a:r>
            <a:r>
              <a:rPr lang="en-US" dirty="0"/>
              <a:t> to open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89" y="3867327"/>
            <a:ext cx="3919505" cy="2306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63" y="3694663"/>
            <a:ext cx="4128849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2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</a:t>
            </a:r>
            <a:r>
              <a:rPr lang="en-US" dirty="0" err="1"/>
              <a:t>RStudio</a:t>
            </a:r>
            <a:r>
              <a:rPr lang="en-US" dirty="0"/>
              <a:t> – for </a:t>
            </a:r>
            <a:r>
              <a:rPr lang="en-US" b="1" dirty="0"/>
              <a:t>Mac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the installation file you just downloaded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Double click </a:t>
            </a:r>
            <a:r>
              <a:rPr lang="en-US" dirty="0" err="1"/>
              <a:t>RStudio</a:t>
            </a:r>
            <a:r>
              <a:rPr lang="en-US" dirty="0"/>
              <a:t> to open it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52" y="2570115"/>
            <a:ext cx="2477657" cy="1286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411082"/>
            <a:ext cx="2743200" cy="16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9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74136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What</a:t>
            </a:r>
            <a:r>
              <a:rPr lang="en-US" sz="4000" dirty="0"/>
              <a:t> Actions to Test?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78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136" y="365023"/>
            <a:ext cx="114985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RStudio should look like this: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01492" y="485221"/>
            <a:ext cx="811019" cy="503578"/>
          </a:xfrm>
        </p:spPr>
        <p:txBody>
          <a:bodyPr/>
          <a:lstStyle/>
          <a:p>
            <a:fld id="{A7985C57-08B0-4097-B2F8-02D5300A47F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49E968-BC0C-A6DB-DE74-4FC1D9C4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55" y="237432"/>
            <a:ext cx="9289378" cy="6512012"/>
          </a:xfrm>
          <a:prstGeom prst="rect">
            <a:avLst/>
          </a:prstGeom>
        </p:spPr>
      </p:pic>
      <p:sp>
        <p:nvSpPr>
          <p:cNvPr id="10" name="文字方塊 7">
            <a:extLst>
              <a:ext uri="{FF2B5EF4-FFF2-40B4-BE49-F238E27FC236}">
                <a16:creationId xmlns:a16="http://schemas.microsoft.com/office/drawing/2014/main" id="{17D482CB-DC21-79D5-D283-EF2E685F0620}"/>
              </a:ext>
            </a:extLst>
          </p:cNvPr>
          <p:cNvSpPr txBox="1"/>
          <p:nvPr/>
        </p:nvSpPr>
        <p:spPr>
          <a:xfrm>
            <a:off x="4064128" y="6251236"/>
            <a:ext cx="322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This is Console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4">
            <a:extLst>
              <a:ext uri="{FF2B5EF4-FFF2-40B4-BE49-F238E27FC236}">
                <a16:creationId xmlns:a16="http://schemas.microsoft.com/office/drawing/2014/main" id="{3560F422-855C-0830-4798-FB217F741E31}"/>
              </a:ext>
            </a:extLst>
          </p:cNvPr>
          <p:cNvSpPr txBox="1"/>
          <p:nvPr/>
        </p:nvSpPr>
        <p:spPr>
          <a:xfrm>
            <a:off x="4006463" y="1654155"/>
            <a:ext cx="166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Editor/script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A300B968-CF0C-94B2-77CA-23A53BBF37EB}"/>
              </a:ext>
            </a:extLst>
          </p:cNvPr>
          <p:cNvSpPr txBox="1"/>
          <p:nvPr/>
        </p:nvSpPr>
        <p:spPr>
          <a:xfrm>
            <a:off x="8463199" y="1654155"/>
            <a:ext cx="1272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Objects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8">
            <a:extLst>
              <a:ext uri="{FF2B5EF4-FFF2-40B4-BE49-F238E27FC236}">
                <a16:creationId xmlns:a16="http://schemas.microsoft.com/office/drawing/2014/main" id="{CEF4C747-B248-21E7-1F09-9C432B697C4E}"/>
              </a:ext>
            </a:extLst>
          </p:cNvPr>
          <p:cNvSpPr txBox="1"/>
          <p:nvPr/>
        </p:nvSpPr>
        <p:spPr>
          <a:xfrm>
            <a:off x="8954999" y="5986006"/>
            <a:ext cx="245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Graphs, files, and help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Setting in </a:t>
            </a:r>
            <a:r>
              <a:rPr lang="en-US" dirty="0" err="1"/>
              <a:t>RStudio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Where to Open</a:t>
            </a:r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93" y="2824163"/>
            <a:ext cx="4231639" cy="264477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GUI Setting Interface</a:t>
            </a:r>
            <a:endParaRPr 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3" y="2833787"/>
            <a:ext cx="4645025" cy="261282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B7B5-B11F-DC4B-B145-7E6DC25ED4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Where</a:t>
            </a:r>
            <a:r>
              <a:rPr lang="en-US" dirty="0"/>
              <a:t> to Download </a:t>
            </a:r>
            <a:r>
              <a:rPr lang="en-US" b="1" dirty="0"/>
              <a:t>R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8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GUI Setting in </a:t>
            </a:r>
            <a:r>
              <a:rPr lang="en-US" altLang="zh-TW" dirty="0" err="1"/>
              <a:t>RStudio</a:t>
            </a:r>
            <a:r>
              <a:rPr lang="en-US" altLang="zh-TW" dirty="0"/>
              <a:t> - Options</a:t>
            </a:r>
            <a:endParaRPr lang="zh-TW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Appearance: Adjust Font Style</a:t>
            </a:r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Pane Layout: Arrange Pane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21" y="2825240"/>
            <a:ext cx="3679200" cy="36852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B7B5-B11F-DC4B-B145-7E6DC25ED4A2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86" y="2821492"/>
            <a:ext cx="3679200" cy="36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2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</a:t>
            </a:r>
            <a:r>
              <a:rPr lang="zh-TW" altLang="en-US" dirty="0"/>
              <a:t> </a:t>
            </a:r>
            <a:r>
              <a:rPr lang="en-US" altLang="zh-TW" dirty="0"/>
              <a:t>and Opening </a:t>
            </a:r>
            <a:r>
              <a:rPr lang="en-US" dirty="0"/>
              <a:t>Script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 err="1"/>
              <a:t>RStudio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6" y="1626125"/>
            <a:ext cx="4680000" cy="506631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8B7B5-B11F-DC4B-B145-7E6DC25ED4A2}" type="slidenum">
              <a:rPr lang="en-US" smtClean="0"/>
              <a:t>31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994660" y="2070100"/>
            <a:ext cx="1732280" cy="17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994660" y="3263900"/>
            <a:ext cx="1732280" cy="17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19050" y="2159000"/>
            <a:ext cx="2492940" cy="317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4100" y="2291834"/>
            <a:ext cx="14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Open script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19050" y="3352800"/>
            <a:ext cx="2492940" cy="3175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4100" y="3498850"/>
            <a:ext cx="14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 script </a:t>
            </a:r>
          </a:p>
        </p:txBody>
      </p:sp>
    </p:spTree>
    <p:extLst>
      <p:ext uri="{BB962C8B-B14F-4D97-AF65-F5344CB8AC3E}">
        <p14:creationId xmlns:p14="http://schemas.microsoft.com/office/powerpoint/2010/main" val="1169324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to 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the following code to R Console (please </a:t>
            </a:r>
            <a:r>
              <a:rPr lang="en-US" b="1" dirty="0"/>
              <a:t>copy and paste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1+1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getwd</a:t>
            </a:r>
            <a:r>
              <a:rPr lang="en-US" dirty="0"/>
              <a:t>()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install.packages</a:t>
            </a:r>
            <a:r>
              <a:rPr lang="en-US" dirty="0"/>
              <a:t>(“</a:t>
            </a:r>
            <a:r>
              <a:rPr lang="en-US" dirty="0" err="1"/>
              <a:t>tidyverse</a:t>
            </a:r>
            <a:r>
              <a:rPr lang="en-US" dirty="0"/>
              <a:t>”) (Note: smart quotes won’t work! Need to change.)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8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</a:t>
            </a:r>
            <a:r>
              <a:rPr lang="en-US" dirty="0"/>
              <a:t> Actions to Test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695" y="1302551"/>
            <a:ext cx="9603275" cy="3450613"/>
          </a:xfrm>
        </p:spPr>
        <p:txBody>
          <a:bodyPr/>
          <a:lstStyle/>
          <a:p>
            <a:r>
              <a:rPr lang="en-US" dirty="0"/>
              <a:t>What you should get 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19C2B3-BBC9-9FC4-F8E9-4153FDA86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79" y="1994972"/>
            <a:ext cx="9986963" cy="47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7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2120" y="1918021"/>
            <a:ext cx="9603275" cy="4624546"/>
          </a:xfrm>
        </p:spPr>
        <p:txBody>
          <a:bodyPr>
            <a:normAutofit/>
          </a:bodyPr>
          <a:lstStyle/>
          <a:p>
            <a:r>
              <a:rPr lang="en-US" dirty="0"/>
              <a:t>Congrats! You’ve loaded your first package in R!</a:t>
            </a:r>
          </a:p>
          <a:p>
            <a:r>
              <a:rPr lang="en-US" dirty="0"/>
              <a:t>Base R (i.e., not using any external packages) is useful, but the real beauty of R is the user contributed packages.</a:t>
            </a:r>
          </a:p>
          <a:p>
            <a:pPr lvl="1"/>
            <a:r>
              <a:rPr lang="en-US" dirty="0"/>
              <a:t>there are &gt; 10,000 packages available in R.</a:t>
            </a:r>
          </a:p>
          <a:p>
            <a:r>
              <a:rPr lang="en-US" dirty="0"/>
              <a:t>We have loaded </a:t>
            </a:r>
            <a:r>
              <a:rPr lang="en-US" i="1" dirty="0" err="1"/>
              <a:t>tidyverse</a:t>
            </a:r>
            <a:r>
              <a:rPr lang="en-US" i="1" dirty="0"/>
              <a:t>, </a:t>
            </a:r>
            <a:r>
              <a:rPr lang="en-US" dirty="0"/>
              <a:t>which load multiple packages that we’ll use throughout the class including: </a:t>
            </a:r>
          </a:p>
          <a:p>
            <a:pPr lvl="1"/>
            <a:r>
              <a:rPr lang="en-US" dirty="0"/>
              <a:t>ggplot2 (for plotting), </a:t>
            </a:r>
          </a:p>
          <a:p>
            <a:pPr lvl="1"/>
            <a:r>
              <a:rPr lang="en-US" dirty="0" err="1"/>
              <a:t>dplyr</a:t>
            </a:r>
            <a:r>
              <a:rPr lang="en-US" dirty="0"/>
              <a:t> (for data manipulations), </a:t>
            </a:r>
          </a:p>
          <a:p>
            <a:pPr lvl="1"/>
            <a:r>
              <a:rPr lang="en-US" dirty="0" err="1"/>
              <a:t>readr</a:t>
            </a:r>
            <a:r>
              <a:rPr lang="en-US" dirty="0"/>
              <a:t> (for reading/writing)</a:t>
            </a:r>
          </a:p>
          <a:p>
            <a:pPr lvl="1"/>
            <a:r>
              <a:rPr lang="en-US" dirty="0" err="1"/>
              <a:t>tidyr</a:t>
            </a:r>
            <a:r>
              <a:rPr lang="en-US" dirty="0"/>
              <a:t> (for tidying messy data)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to download R - Choosing Mirror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https://www.r-project.org/</a:t>
            </a:r>
            <a:endParaRPr lang="en-US" dirty="0"/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CRAN mirror </a:t>
            </a:r>
            <a:r>
              <a:rPr lang="en-US" dirty="0"/>
              <a:t>to choose the engine that closest to you (here, Duke University, Durham, NC as an example)</a:t>
            </a:r>
          </a:p>
          <a:p>
            <a:endParaRPr lang="en-US" dirty="0"/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88" y="3702520"/>
            <a:ext cx="4206240" cy="2237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67" y="3847566"/>
            <a:ext cx="4846320" cy="19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4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to download R - Choosing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Windows Users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821491"/>
            <a:ext cx="5157787" cy="3330134"/>
          </a:xfrm>
        </p:spPr>
        <p:txBody>
          <a:bodyPr/>
          <a:lstStyle/>
          <a:p>
            <a:r>
              <a:rPr lang="en-US" dirty="0"/>
              <a:t>Click Download R for Windows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For Mac Users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Click Download R for (Mac)…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357460"/>
            <a:ext cx="5120640" cy="18103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67399"/>
            <a:ext cx="5120640" cy="181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09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/>
              <a:t>Where</a:t>
            </a:r>
            <a:r>
              <a:rPr lang="en-US" dirty="0"/>
              <a:t> to download R – Details for </a:t>
            </a:r>
            <a:r>
              <a:rPr lang="en-US" b="1" dirty="0"/>
              <a:t>Windows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7985C57-08B0-4097-B2F8-02D5300A47F3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51579" y="2015732"/>
            <a:ext cx="7503578" cy="3450613"/>
          </a:xfrm>
        </p:spPr>
        <p:txBody>
          <a:bodyPr>
            <a:normAutofit/>
          </a:bodyPr>
          <a:lstStyle/>
          <a:p>
            <a:r>
              <a:rPr lang="en-US" dirty="0"/>
              <a:t>Click install </a:t>
            </a:r>
            <a:r>
              <a:rPr lang="en-US" u="sng" dirty="0"/>
              <a:t>R for the first time</a:t>
            </a:r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Click </a:t>
            </a:r>
            <a:r>
              <a:rPr lang="en-US" u="sng" dirty="0"/>
              <a:t>Download R </a:t>
            </a:r>
            <a:r>
              <a:rPr lang="en-US" u="sng" dirty="0" err="1"/>
              <a:t>x.x.x</a:t>
            </a:r>
            <a:r>
              <a:rPr lang="en-US" u="sng" dirty="0"/>
              <a:t> (Current version: 4.2.1) for Windows</a:t>
            </a:r>
          </a:p>
          <a:p>
            <a:endParaRPr lang="en-US" u="sng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9B6E63-5082-CB29-037A-D22BFB59F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18" y="4443571"/>
            <a:ext cx="4526226" cy="14710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97" y="2015732"/>
            <a:ext cx="6724385" cy="15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2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</a:t>
            </a:r>
            <a:r>
              <a:rPr lang="en-US" dirty="0"/>
              <a:t> to download R – Details for </a:t>
            </a:r>
            <a:r>
              <a:rPr lang="en-US" b="1" dirty="0"/>
              <a:t>Mac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install for a Mac, it’s a little more complicated. The version to download depends on the chip in your computer.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5BC8C5-511D-8C01-CF4E-9ABFE74C6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45" y="2843588"/>
            <a:ext cx="9811265" cy="252490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41FB57B8-4F6C-22DD-02BD-18AE66FFFD5A}"/>
              </a:ext>
            </a:extLst>
          </p:cNvPr>
          <p:cNvSpPr/>
          <p:nvPr/>
        </p:nvSpPr>
        <p:spPr>
          <a:xfrm>
            <a:off x="4678326" y="2843588"/>
            <a:ext cx="3983665" cy="296561"/>
          </a:xfrm>
          <a:prstGeom prst="fram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21EB428-A1CA-A283-4B7A-10C12FD39906}"/>
              </a:ext>
            </a:extLst>
          </p:cNvPr>
          <p:cNvSpPr/>
          <p:nvPr/>
        </p:nvSpPr>
        <p:spPr>
          <a:xfrm>
            <a:off x="4678325" y="4789346"/>
            <a:ext cx="3785191" cy="29656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41EF45B-E097-8AEF-D8B6-83163953D510}"/>
              </a:ext>
            </a:extLst>
          </p:cNvPr>
          <p:cNvSpPr/>
          <p:nvPr/>
        </p:nvSpPr>
        <p:spPr>
          <a:xfrm>
            <a:off x="4678324" y="5099604"/>
            <a:ext cx="3678867" cy="26888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B5BB7-DF01-53F0-9C99-60C3719E4C9B}"/>
              </a:ext>
            </a:extLst>
          </p:cNvPr>
          <p:cNvCxnSpPr/>
          <p:nvPr/>
        </p:nvCxnSpPr>
        <p:spPr>
          <a:xfrm>
            <a:off x="4678324" y="3756837"/>
            <a:ext cx="4834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4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How</a:t>
            </a:r>
            <a:r>
              <a:rPr lang="en-US" dirty="0"/>
              <a:t> to Install 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0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en-US" dirty="0"/>
              <a:t> to Install R – for Windows</a:t>
            </a:r>
            <a:r>
              <a:rPr lang="zh-TW" altLang="en-US" dirty="0"/>
              <a:t>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Double click the installation file you just downloaded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Click Run when being asked for security warning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5C57-08B0-4097-B2F8-02D5300A47F3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7" y="3346926"/>
            <a:ext cx="4320000" cy="3374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38" y="3676247"/>
            <a:ext cx="4824000" cy="27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8170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358</TotalTime>
  <Words>863</Words>
  <Application>Microsoft Macintosh PowerPoint</Application>
  <PresentationFormat>Widescreen</PresentationFormat>
  <Paragraphs>189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Gill Sans MT</vt:lpstr>
      <vt:lpstr>Gallery</vt:lpstr>
      <vt:lpstr>Instructions for R, Rstudio, and Package loading</vt:lpstr>
      <vt:lpstr>Instructions</vt:lpstr>
      <vt:lpstr>Where to Download R?</vt:lpstr>
      <vt:lpstr>Where to download R - Choosing Mirror</vt:lpstr>
      <vt:lpstr>Where to download R - Choosing System</vt:lpstr>
      <vt:lpstr>Where to download R – Details for Windows</vt:lpstr>
      <vt:lpstr>Where to download R – Details for Mac</vt:lpstr>
      <vt:lpstr>How to Install R?</vt:lpstr>
      <vt:lpstr>How to Install R – for Windows </vt:lpstr>
      <vt:lpstr>How to Install R – for Windows</vt:lpstr>
      <vt:lpstr>How to Install R – for Windows</vt:lpstr>
      <vt:lpstr>How to Install R – for Windows</vt:lpstr>
      <vt:lpstr>How to Install R – for Windows</vt:lpstr>
      <vt:lpstr>How to Install R – for Mac</vt:lpstr>
      <vt:lpstr>What Actions to Test Completeness of Installation?</vt:lpstr>
      <vt:lpstr>What Actions to Test</vt:lpstr>
      <vt:lpstr>What Actions to Test– for Windows</vt:lpstr>
      <vt:lpstr>RStudio</vt:lpstr>
      <vt:lpstr>Where to Download RStudio?</vt:lpstr>
      <vt:lpstr>Where to Download RStudio - Choosing Mirror</vt:lpstr>
      <vt:lpstr>How to Install RStudio?</vt:lpstr>
      <vt:lpstr>How to Install RStudio – for Windows</vt:lpstr>
      <vt:lpstr>How to Install RStudio – for Windows</vt:lpstr>
      <vt:lpstr>How to Install RStudio – for Windows</vt:lpstr>
      <vt:lpstr>How to Install RStudio – for Windows</vt:lpstr>
      <vt:lpstr>How to Install RStudio – for Mac</vt:lpstr>
      <vt:lpstr>What Actions to Test?</vt:lpstr>
      <vt:lpstr>PowerPoint Presentation</vt:lpstr>
      <vt:lpstr>GUI Setting in RStudio</vt:lpstr>
      <vt:lpstr>GUI Setting in RStudio - Options</vt:lpstr>
      <vt:lpstr>Saving and Opening Script in RStudio</vt:lpstr>
      <vt:lpstr>Actions to Test</vt:lpstr>
      <vt:lpstr>What Actions to Test</vt:lpstr>
      <vt:lpstr>Packages</vt:lpstr>
    </vt:vector>
  </TitlesOfParts>
  <Company>University of South Carolina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Installing R </dc:title>
  <dc:creator>LAB, DISC1</dc:creator>
  <cp:lastModifiedBy>Mclain, Alexander</cp:lastModifiedBy>
  <cp:revision>40</cp:revision>
  <dcterms:created xsi:type="dcterms:W3CDTF">2019-02-11T18:39:31Z</dcterms:created>
  <dcterms:modified xsi:type="dcterms:W3CDTF">2022-08-22T15:24:38Z</dcterms:modified>
</cp:coreProperties>
</file>